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57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046E28-E96D-4E01-BB8A-AC4DD13B0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279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668BC6-CA1F-4DBB-8949-CBC9835EA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98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FFD7993-C48A-4798-83EC-D0EF3996ED38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FCB94FF-4CA1-4092-AD51-59B617297E3B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2CDA695-24EC-472C-8E70-E90137B3F08E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B2FBDBA8-0026-4274-8F96-8ACD9044B2CF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6494459-3D7A-4091-A8DC-6804C65BB97D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E7E9ABB-A733-4FD4-A0B6-EE9EB74C0CCB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815297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75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H064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加略山巔</a:t>
            </a:r>
            <a:r>
              <a:rPr lang="zh-TW" altLang="en-US" sz="26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ON CALVARY’S BROW (1/3)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37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加略山巔，救主喪命；在彼受辱，在彼被釘；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</a:t>
            </a:r>
            <a:r>
              <a:rPr lang="en-US" altLang="zh-TW" sz="2800" dirty="0" err="1"/>
              <a:t>Calv’ry’s</a:t>
            </a:r>
            <a:r>
              <a:rPr lang="en-US" altLang="zh-TW" sz="2800" dirty="0"/>
              <a:t> brow my Savior died.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there my Lord was crucified;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為我贖罪，為我流血；買來赦免，立了新約。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on the cross He bled for me,</a:t>
            </a:r>
            <a:r>
              <a:rPr lang="en-US" altLang="zh-TW" dirty="0"/>
              <a:t>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purchased there my pardon free.</a:t>
            </a:r>
          </a:p>
          <a:p>
            <a:pPr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慘哉，加略！痛哉，加略！在彼耶穌為我流血；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Calvary! Dark Calvary!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Where Jesus shed His blood for 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大哉，加略！福哉，加略！在彼救主為我命絕。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Calvary! Blest Calvary!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there my Savior died for me.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磐石崩裂，天地昏暗；主喊“成了”，垂首氣斷；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’Mid rending rocks and darkening skies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Savior bows His head and dies;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殿幔中裂，活路開通；我得近神，蒙恩無窮。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opening veil reveals the way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life divine and endless day.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30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慘哉，加略！痛哉，加略！在彼耶穌為我流血；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Calvary! Dark Calvary!</a:t>
            </a:r>
            <a:r>
              <a:rPr lang="en-US" altLang="zh-TW" dirty="0"/>
              <a:t>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Where Jesus shed His blood for 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大哉，加略！福哉，加略！在彼救主為我命絕。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Calvary! Blest Calvary!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there my Savior died for me.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哦，主耶穌，怎會這樣 </a:t>
            </a:r>
            <a:r>
              <a:rPr lang="zh-TW" altLang="en-US" b="1" dirty="0"/>
              <a:t>– </a:t>
            </a:r>
            <a:r>
              <a:rPr lang="zh-TW" altLang="en-US" dirty="0"/>
              <a:t>為我，祢竟甘心受戕？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Jesus, Lord, how can it be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That Thou </a:t>
            </a:r>
            <a:r>
              <a:rPr lang="en-US" altLang="zh-TW" sz="2800" dirty="0" err="1"/>
              <a:t>shouldst</a:t>
            </a:r>
            <a:r>
              <a:rPr lang="en-US" altLang="zh-TW" sz="2800" dirty="0"/>
              <a:t> give Thy life for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身懸木架受神責譴！在那慘痛加略山巔！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bear the cross and agony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that dread hour on Calvary!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慘哉，加略！痛哉，加略！在彼耶穌為我流血；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Calvary! Dark Calvary!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Where Jesus shed His blood for 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大哉，加略！福哉，加略！在彼救主為我命絕。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Calvary! Blest Calvary!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 err="1"/>
              <a:t>’Twas</a:t>
            </a:r>
            <a:r>
              <a:rPr lang="en-US" altLang="zh-TW" sz="2800" dirty="0"/>
              <a:t> there my Savior died for me.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661</TotalTime>
  <Words>440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H064  加略山巔   ON CALVARY’S BROW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H064 加略山巔  ON CALVARY'S BROW</dc:title>
  <dc:subject>Hymnary 聖徒詩歌</dc:subject>
  <dc:creator>W. M'K Darwood</dc:creator>
  <cp:lastModifiedBy>Timothy Liang</cp:lastModifiedBy>
  <cp:revision>68</cp:revision>
  <dcterms:created xsi:type="dcterms:W3CDTF">2001-04-19T19:07:54Z</dcterms:created>
  <dcterms:modified xsi:type="dcterms:W3CDTF">2017-08-01T14:46:14Z</dcterms:modified>
</cp:coreProperties>
</file>